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4392-0343-4FD7-9CF9-6B729F10DA19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D025-DD59-4A52-8C75-F0E799651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47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4392-0343-4FD7-9CF9-6B729F10DA19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D025-DD59-4A52-8C75-F0E799651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00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4392-0343-4FD7-9CF9-6B729F10DA19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D025-DD59-4A52-8C75-F0E799651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00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4392-0343-4FD7-9CF9-6B729F10DA19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D025-DD59-4A52-8C75-F0E799651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4392-0343-4FD7-9CF9-6B729F10DA19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D025-DD59-4A52-8C75-F0E799651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20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4392-0343-4FD7-9CF9-6B729F10DA19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D025-DD59-4A52-8C75-F0E799651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95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4392-0343-4FD7-9CF9-6B729F10DA19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D025-DD59-4A52-8C75-F0E799651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0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4392-0343-4FD7-9CF9-6B729F10DA19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D025-DD59-4A52-8C75-F0E799651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4392-0343-4FD7-9CF9-6B729F10DA19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D025-DD59-4A52-8C75-F0E799651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18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4392-0343-4FD7-9CF9-6B729F10DA19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D025-DD59-4A52-8C75-F0E799651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61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4392-0343-4FD7-9CF9-6B729F10DA19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D025-DD59-4A52-8C75-F0E799651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25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E4392-0343-4FD7-9CF9-6B729F10DA19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7D025-DD59-4A52-8C75-F0E799651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3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4856" y="3361385"/>
            <a:ext cx="9408016" cy="248884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с.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Криволучье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-Ивановка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Красноармейский                   Самарской области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Это изображение имеет пустой атрибут alt; его имя файла - %D0%9B%D0%BE%D0%B3%D0%BE%D1%82%D0%B8%D0%BF%D1%8B_%D0%A2%D0%A0_2021_2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1" y="205368"/>
            <a:ext cx="11165983" cy="274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3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8186" y="14780"/>
            <a:ext cx="10689465" cy="1028409"/>
          </a:xfrm>
        </p:spPr>
        <p:txBody>
          <a:bodyPr>
            <a:normAutofit/>
          </a:bodyPr>
          <a:lstStyle/>
          <a:p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433" y="2975021"/>
            <a:ext cx="10569262" cy="413733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плана мероприятий федерального проекта «Современная школа» национального проекта «Образование»  01.09.2022 года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ГБОУ СОШ 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Криволучье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Ивановка начал функционировать  центр образования «Точка роста» (как структурное подразделение общеобразовательной организации). В Точке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рабочие зоны по предметным областям «Физика», «Биология», «Химия», зона робототехники и Шахматная гостиная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50" y="14780"/>
            <a:ext cx="6009336" cy="29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8490" y="12878"/>
            <a:ext cx="10212947" cy="927279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Оборудование лабораторий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3544" y="730048"/>
            <a:ext cx="9144000" cy="52843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67" y="940159"/>
            <a:ext cx="3962400" cy="5917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27" y="940158"/>
            <a:ext cx="3644721" cy="591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6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5758"/>
            <a:ext cx="9144000" cy="5035639"/>
          </a:xfrm>
        </p:spPr>
        <p:txBody>
          <a:bodyPr/>
          <a:lstStyle/>
          <a:p>
            <a:r>
              <a:rPr lang="ru-RU" dirty="0"/>
              <a:t>Оборудование лабораторий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5758"/>
            <a:ext cx="9144000" cy="52320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" t="1779" r="237" b="1479"/>
          <a:stretch/>
        </p:blipFill>
        <p:spPr>
          <a:xfrm>
            <a:off x="708339" y="25758"/>
            <a:ext cx="11483662" cy="683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3695" y="1"/>
            <a:ext cx="9144000" cy="15969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Цели Центра «Точка роста»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1171977"/>
            <a:ext cx="9829800" cy="4906851"/>
          </a:xfrm>
        </p:spPr>
        <p:txBody>
          <a:bodyPr/>
          <a:lstStyle/>
          <a:p>
            <a:pPr algn="just"/>
            <a:r>
              <a:rPr lang="ru-RU" dirty="0" smtClean="0"/>
              <a:t>Целями создания Центров «Точка роста» является совершенствование условий для повышения качества образования в общеобразовательных организациях, расположенных в сельской местности и малых городах, расширения возможностей обучающихся в освоении учебных предметов естественно-научной и технологической направленностей, программ дополнительного образования естественно-научной и технической направленностей, а также для практической отработки учебного материала по учебным предметам «Физика», «Химия», «Биология».</a:t>
            </a:r>
          </a:p>
          <a:p>
            <a:pPr algn="just"/>
            <a:r>
              <a:rPr lang="ru-RU" dirty="0" smtClean="0"/>
              <a:t>Центры «Точка роста» обеспечивают повышение охвата обучающихся общеобразовательных организаций, расположенных в сельской местности и малых городах, программами основного общего и дополнительного образования естественно-научной и технологической направленностей с использованием современного оборудования.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1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8090" y="0"/>
            <a:ext cx="9144000" cy="11125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 Центра «Точка роста»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3493" y="1287887"/>
            <a:ext cx="9444507" cy="5241702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реализация основных общеобразовательных программ по учебным предметам естественнонаучной и технологической направленностей, в том числе в рамках внеурочной деятельности обучающихся;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разработка и реализация </a:t>
            </a:r>
            <a:r>
              <a:rPr lang="ru-RU" dirty="0" err="1" smtClean="0"/>
              <a:t>разноуровневых</a:t>
            </a:r>
            <a:r>
              <a:rPr lang="ru-RU" dirty="0" smtClean="0"/>
              <a:t> дополнительных общеобразовательных программ естественнонаучной и технической направленностей, а также иных программ, в том числе в каникулярный период;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вовлечение обучающихся и педагогических работников в проектную деятельность;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организация </a:t>
            </a:r>
            <a:r>
              <a:rPr lang="ru-RU" dirty="0" err="1" smtClean="0"/>
              <a:t>внеучебной</a:t>
            </a:r>
            <a:r>
              <a:rPr lang="ru-RU" dirty="0" smtClean="0"/>
              <a:t> деятельности в каникулярный период, разработка и реализация соответствующих образовательных программ, в том числе для лагерей, организованных образовательными организациями в каникулярный период;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повышение профессионального мастерства педагогических работников Центра, реализующих основные и дополнительные общеобразовательные программы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86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8490" y="12878"/>
            <a:ext cx="10212947" cy="927279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Использование оборудования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4710" y="940157"/>
            <a:ext cx="10139967" cy="60595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157"/>
            <a:ext cx="6062461" cy="34257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022" y="4365938"/>
            <a:ext cx="6801655" cy="300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6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8490" y="12878"/>
            <a:ext cx="10212947" cy="927279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Использование оборудования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4710" y="940157"/>
            <a:ext cx="10139967" cy="60595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21" y="817807"/>
            <a:ext cx="3429000" cy="61818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835" y="817807"/>
            <a:ext cx="3429000" cy="61367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11" y="817808"/>
            <a:ext cx="3609474" cy="63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2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239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ГБОУ СОШ с. Криволучье-Ивановка м.р. Красноармейский                   Самарской области</vt:lpstr>
      <vt:lpstr>Презентация PowerPoint</vt:lpstr>
      <vt:lpstr>Оборудование лабораторий </vt:lpstr>
      <vt:lpstr>Оборудование лабораторий </vt:lpstr>
      <vt:lpstr>Цели Центра «Точка роста» </vt:lpstr>
      <vt:lpstr>Задачи Центра «Точка роста»</vt:lpstr>
      <vt:lpstr>Использование оборудования</vt:lpstr>
      <vt:lpstr>Использование оборудования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12</cp:revision>
  <dcterms:created xsi:type="dcterms:W3CDTF">2023-06-15T12:24:09Z</dcterms:created>
  <dcterms:modified xsi:type="dcterms:W3CDTF">2023-06-16T13:33:48Z</dcterms:modified>
</cp:coreProperties>
</file>